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256" r:id="rId51"/>
    <p:sldId id="289" r:id="rId52"/>
    <p:sldId id="314" r:id="rId53"/>
    <p:sldId id="279" r:id="rId54"/>
    <p:sldId id="307" r:id="rId55"/>
    <p:sldId id="297" r:id="rId56"/>
    <p:sldId id="304" r:id="rId57"/>
    <p:sldId id="302" r:id="rId58"/>
    <p:sldId id="303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434"/>
  </p:normalViewPr>
  <p:slideViewPr>
    <p:cSldViewPr snapToGrid="0" snapToObjects="1">
      <p:cViewPr varScale="1">
        <p:scale>
          <a:sx n="95" d="100"/>
          <a:sy n="95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7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1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6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0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9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0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2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3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4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5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6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8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8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1018</Words>
  <Application>Microsoft Macintosh PowerPoint</Application>
  <PresentationFormat>Widescreen</PresentationFormat>
  <Paragraphs>296</Paragraphs>
  <Slides>60</Slides>
  <Notes>1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Equation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151</cp:revision>
  <dcterms:created xsi:type="dcterms:W3CDTF">2019-02-05T18:26:05Z</dcterms:created>
  <dcterms:modified xsi:type="dcterms:W3CDTF">2019-02-14T00:31:54Z</dcterms:modified>
</cp:coreProperties>
</file>